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872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131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489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563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0763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847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8575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620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234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81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6A70-BA0C-46B5-BECB-DF764D30999E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540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36A70-BA0C-46B5-BECB-DF764D30999E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C3B7-4FD8-47AD-9535-B56F781D4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225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Коучинг шешім қабылдауға бағытталған тәсіл ретінде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233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Коучинг ...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адамға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мақсаттарын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айқындау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жеткізуге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серіктестердің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мансапта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бизнесте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нәтижелерге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жетуіне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ықпал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қатынастар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кеңес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беретін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консультант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есебінде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мәселелердің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шешімін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іздеудегі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беруші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рөлінде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әрбір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клиенттің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творчестволық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мүмкіндігін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ашады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клиент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жеткілікті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өзгерістердің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болуын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оңды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нәтижелерге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жетуді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демейді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ықпал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жасайды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1453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Коучингтің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басты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мақсаттары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ықпалды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сауалдар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мұқият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тыңдау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түйсіктер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интуициялар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өмірлік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тепе-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теңдікке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балансқа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оны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бірлесіп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табу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көмегімен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клиенттің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проблемалық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жағдайларын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шешу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клиенттің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ақырғы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шешімді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қабылдауы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өздігінен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оқуды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клиент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мүмкіндігін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потенциалын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ашу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клиент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түрткісін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мотивациясын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5330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Қазіргі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тәсілді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қолдануға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болатын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бірнеше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басымдылыққа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ие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аумақтарды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бөліп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қарастыруға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81642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корпоративтік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маркетингтегі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кіші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бизнестегі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жетістікке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әдемілік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оқытудағы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1892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Коучингтің бүгінгі таңда қолданылуы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ілімі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әлемнің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көптеген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елдерінде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табысты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Тимоти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Голви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Джон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Уитмор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Мерлин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Аткинсон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Томас Леонард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басқалары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сияқты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жетекшi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әлем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коучтары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практикасымен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етуде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Коучингтің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федерациясының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анықтауына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клиенттерге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нәтижелерге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жетуге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көмектесетін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үзіліссіз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қауымдастық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клиенттер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білімдерін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тереңдетеді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ықпалдылығын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сапасын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арттырады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Сондықтан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бүгінде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шешім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қабылдауға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юағытталған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тәсіл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71358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256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Коучинг шешім қабылдауға бағытталған тәсіл ретінде</vt:lpstr>
      <vt:lpstr>Коучинг ...</vt:lpstr>
      <vt:lpstr>Коучингтің басты мақсаттары </vt:lpstr>
      <vt:lpstr>Қазіргі кезде бұл тәсілді қолдануға болатын бірнеше басымдылыққа ие аумақтарды жеке бөліп қарастыруға болады</vt:lpstr>
      <vt:lpstr>Коучингтің бүгінгі таңда қолданылуы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Коучинг шешім қабылдауға бағытталған тәсіл ретінде</dc:title>
  <dc:creator>Айнура</dc:creator>
  <cp:lastModifiedBy>Kaliash</cp:lastModifiedBy>
  <cp:revision>3</cp:revision>
  <dcterms:created xsi:type="dcterms:W3CDTF">2014-10-12T13:09:41Z</dcterms:created>
  <dcterms:modified xsi:type="dcterms:W3CDTF">2015-09-09T04:11:20Z</dcterms:modified>
</cp:coreProperties>
</file>